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83" r:id="rId4"/>
    <p:sldId id="257" r:id="rId5"/>
    <p:sldId id="314" r:id="rId6"/>
    <p:sldId id="258" r:id="rId7"/>
    <p:sldId id="264" r:id="rId8"/>
    <p:sldId id="259" r:id="rId9"/>
    <p:sldId id="260" r:id="rId10"/>
    <p:sldId id="315" r:id="rId11"/>
    <p:sldId id="316" r:id="rId12"/>
    <p:sldId id="317" r:id="rId13"/>
    <p:sldId id="318" r:id="rId14"/>
    <p:sldId id="282" r:id="rId15"/>
    <p:sldId id="265" r:id="rId16"/>
  </p:sldIdLst>
  <p:sldSz cx="18288000" cy="10288588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542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92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498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74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E7EB8D3A-1EE5-699B-5845-3D41E8C48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43DF2C-4B61-D843-3C35-F569491B0807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I/O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1545292"/>
            <a:ext cx="15692325" cy="155689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has excellent support for networking and communication.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use the net package to create servers and clients for various network protocols, such as TCP, UDP, and HTTP. Here's a simple example of a TCP server: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3071612" y="3720980"/>
            <a:ext cx="10763535" cy="590199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(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"net“ 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listener, err :=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net.Listen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tcp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", "localhost:8080")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if err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(err)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return    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7174932" y="3370058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37692998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I/O (contd.)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488067" y="2119086"/>
            <a:ext cx="10763535" cy="737325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defer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listener.Close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("Server listening on :8080")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for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conn, err :=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listener.Accept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if err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(err)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    continue 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go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handleConnection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(conn) }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handleConnection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(conn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net.Conn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defer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conn.Close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conn.Write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([]byte("Hello, Client!\n")) 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4591386" y="1758972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7D236A4-F2B3-3527-0456-C14EBE04B207}"/>
              </a:ext>
            </a:extLst>
          </p:cNvPr>
          <p:cNvSpPr/>
          <p:nvPr/>
        </p:nvSpPr>
        <p:spPr bwMode="auto">
          <a:xfrm>
            <a:off x="11800114" y="6206514"/>
            <a:ext cx="5558972" cy="10800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Server listening on :8080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6F85499-1F10-1727-5C1F-5E85F5AF5487}"/>
              </a:ext>
            </a:extLst>
          </p:cNvPr>
          <p:cNvSpPr/>
          <p:nvPr/>
        </p:nvSpPr>
        <p:spPr bwMode="auto">
          <a:xfrm>
            <a:off x="13362105" y="5855592"/>
            <a:ext cx="2434989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24876092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Use I/O operations in Go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5: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Packages and Modules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Go Modules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3. I/O Operations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Go Packages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I/O Operations</a:t>
            </a:r>
          </a:p>
          <a:p>
            <a:r>
              <a:rPr lang="en-US" dirty="0"/>
              <a:t>Standard Input Output</a:t>
            </a:r>
          </a:p>
          <a:p>
            <a:r>
              <a:rPr lang="en-US" dirty="0"/>
              <a:t>Reading and Writing</a:t>
            </a:r>
          </a:p>
          <a:p>
            <a:r>
              <a:rPr lang="en-US" dirty="0"/>
              <a:t>Network I/O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Understand the I/O operations in Golang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I/O Operations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I/O Operations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491104" y="2526040"/>
            <a:ext cx="13965125" cy="409247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Go, input and output (I/O) operations are fundamental for interacting with the external world.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example, reading and writing files, communicating over the network, and working with standard input and output streams.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provides a simple and efficient way to perform I/O operations through its standard library.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primary packages for performing file I/O operations in Go are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 and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io/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ioutil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package. 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Input Output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2133600"/>
            <a:ext cx="14197353" cy="137885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provides the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 for formatted input and output. You can use functions like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fmt.Println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fmt.Printf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fmt.Scanln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interact with standard input and output.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818865" y="4339772"/>
            <a:ext cx="7939316" cy="528319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("Enter your name: 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var name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fmt.Scanln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(&amp;name)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("Hello,", name)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3510075" y="3988850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BDE2940-7717-0CE6-5C9C-FDE6E8B2E59B}"/>
              </a:ext>
            </a:extLst>
          </p:cNvPr>
          <p:cNvSpPr/>
          <p:nvPr/>
        </p:nvSpPr>
        <p:spPr bwMode="auto">
          <a:xfrm>
            <a:off x="9419770" y="6206514"/>
            <a:ext cx="7939316" cy="137885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Enter your name: Aman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Hello, Aman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8A4B11C-7B51-6796-163A-8330EF630CF1}"/>
              </a:ext>
            </a:extLst>
          </p:cNvPr>
          <p:cNvSpPr/>
          <p:nvPr/>
        </p:nvSpPr>
        <p:spPr bwMode="auto">
          <a:xfrm>
            <a:off x="12110980" y="5855592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38077294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and Writing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2641600"/>
            <a:ext cx="15692325" cy="25026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allows you to read and write files using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io/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ioutil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packages. </a:t>
            </a:r>
          </a:p>
          <a:p>
            <a:pPr marL="539750" lvl="1" indent="-360045" fontAlgn="base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use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os.Open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os.Create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ioutil.ReadFile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reading files and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os.Create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os.OpenFile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ioutil.WriteFile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writing files. </a:t>
            </a:r>
          </a:p>
        </p:txBody>
      </p:sp>
      <p:pic>
        <p:nvPicPr>
          <p:cNvPr id="9" name="Picture 8" descr="A person holding a paper&#10;&#10;Description automatically generated">
            <a:extLst>
              <a:ext uri="{FF2B5EF4-FFF2-40B4-BE49-F238E27FC236}">
                <a16:creationId xmlns:a16="http://schemas.microsoft.com/office/drawing/2014/main" id="{4B1A767B-EDC0-475C-2B5B-3AB4E3260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9161" y="6008914"/>
            <a:ext cx="5309166" cy="353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4123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525</Words>
  <Application>Microsoft Office PowerPoint</Application>
  <PresentationFormat>Custom</PresentationFormat>
  <Paragraphs>75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Consolas</vt:lpstr>
      <vt:lpstr>Arial</vt:lpstr>
      <vt:lpstr>Calibri Light</vt:lpstr>
      <vt:lpstr>Calibri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I/O Operations</vt:lpstr>
      <vt:lpstr>Introduction to I/O Operations</vt:lpstr>
      <vt:lpstr>Standard Input Output</vt:lpstr>
      <vt:lpstr>Reading and Writing</vt:lpstr>
      <vt:lpstr>Network I/O</vt:lpstr>
      <vt:lpstr>Network I/O (contd.)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92</cp:revision>
  <dcterms:created xsi:type="dcterms:W3CDTF">2023-08-03T08:03:00Z</dcterms:created>
  <dcterms:modified xsi:type="dcterms:W3CDTF">2023-11-07T07:39:24Z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